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10" autoAdjust="0"/>
    <p:restoredTop sz="94660"/>
  </p:normalViewPr>
  <p:slideViewPr>
    <p:cSldViewPr>
      <p:cViewPr varScale="1">
        <p:scale>
          <a:sx n="81" d="100"/>
          <a:sy n="81" d="100"/>
        </p:scale>
        <p:origin x="-7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ua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yandex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66800" y="4071942"/>
            <a:ext cx="6219844" cy="1857388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Розробила :</a:t>
            </a:r>
            <a:b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студентка 53 групи</a:t>
            </a:r>
            <a:b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uk-UA" sz="2800" dirty="0" err="1" smtClean="0">
                <a:solidFill>
                  <a:schemeClr val="bg2">
                    <a:lumMod val="50000"/>
                  </a:schemeClr>
                </a:solidFill>
              </a:rPr>
              <a:t>Віровка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 Ю.О.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66800" y="857232"/>
            <a:ext cx="6076968" cy="321471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Проект </a:t>
            </a:r>
            <a:r>
              <a:rPr lang="ru-RU" sz="4800" dirty="0" err="1" smtClean="0">
                <a:solidFill>
                  <a:schemeClr val="bg2">
                    <a:lumMod val="50000"/>
                  </a:schemeClr>
                </a:solidFill>
              </a:rPr>
              <a:t>з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 трудового </a:t>
            </a:r>
            <a:r>
              <a:rPr lang="ru-RU" sz="4800" dirty="0" err="1" smtClean="0">
                <a:solidFill>
                  <a:schemeClr val="bg2">
                    <a:lumMod val="50000"/>
                  </a:schemeClr>
                </a:solidFill>
              </a:rPr>
              <a:t>навчання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sz="4800" dirty="0" err="1" smtClean="0">
                <a:solidFill>
                  <a:schemeClr val="bg2">
                    <a:lumMod val="50000"/>
                  </a:schemeClr>
                </a:solidFill>
              </a:rPr>
              <a:t>Пластил</a:t>
            </a:r>
            <a:r>
              <a:rPr lang="uk-UA" sz="4800" dirty="0" smtClean="0">
                <a:solidFill>
                  <a:schemeClr val="bg2">
                    <a:lumMod val="50000"/>
                  </a:schemeClr>
                </a:solidFill>
              </a:rPr>
              <a:t>і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н. </a:t>
            </a:r>
            <a:r>
              <a:rPr lang="ru-RU" sz="4800" dirty="0" err="1" smtClean="0">
                <a:solidFill>
                  <a:schemeClr val="bg2">
                    <a:lumMod val="50000"/>
                  </a:schemeClr>
                </a:solidFill>
              </a:rPr>
              <a:t>Вироби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bg2">
                    <a:lumMod val="50000"/>
                  </a:schemeClr>
                </a:solidFill>
              </a:rPr>
              <a:t>з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bg2">
                    <a:lumMod val="50000"/>
                  </a:schemeClr>
                </a:solidFill>
              </a:rPr>
              <a:t>пластиліну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</a:p>
          <a:p>
            <a:pPr algn="ctr"/>
            <a:r>
              <a:rPr lang="uk-UA" sz="4800" dirty="0" smtClean="0">
                <a:solidFill>
                  <a:schemeClr val="bg2">
                    <a:lumMod val="50000"/>
                  </a:schemeClr>
                </a:solidFill>
              </a:rPr>
              <a:t>3 клас</a:t>
            </a:r>
            <a:endParaRPr lang="ru-RU" sz="4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8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198672">
            <a:off x="706715" y="3559626"/>
            <a:ext cx="2310199" cy="2961793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252526"/>
          </a:xfrm>
        </p:spPr>
        <p:txBody>
          <a:bodyPr/>
          <a:lstStyle/>
          <a:p>
            <a:r>
              <a:rPr lang="uk-UA" dirty="0" smtClean="0"/>
              <a:t>Проблема дослідження: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2071678"/>
            <a:ext cx="5114778" cy="4357718"/>
          </a:xfrm>
        </p:spPr>
        <p:txBody>
          <a:bodyPr/>
          <a:lstStyle/>
          <a:p>
            <a:r>
              <a:rPr lang="uk-UA" sz="4000" dirty="0" smtClean="0"/>
              <a:t>Що можна виліпити з </a:t>
            </a:r>
            <a:r>
              <a:rPr lang="uk-UA" sz="4000" dirty="0" err="1" smtClean="0"/>
              <a:t>пластеліну</a:t>
            </a:r>
            <a:r>
              <a:rPr lang="uk-UA" dirty="0" smtClean="0"/>
              <a:t>?</a:t>
            </a:r>
            <a:endParaRPr lang="ru-RU" dirty="0"/>
          </a:p>
        </p:txBody>
      </p:sp>
      <p:pic>
        <p:nvPicPr>
          <p:cNvPr id="4" name="Рисунок 3" descr="plastil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81507">
            <a:off x="896347" y="2963779"/>
            <a:ext cx="3887068" cy="3368792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251968"/>
          </a:xfrm>
        </p:spPr>
        <p:txBody>
          <a:bodyPr>
            <a:normAutofit/>
          </a:bodyPr>
          <a:lstStyle/>
          <a:p>
            <a:r>
              <a:rPr lang="uk-UA" dirty="0" smtClean="0"/>
              <a:t>Мета проекту: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dirty="0" smtClean="0">
                <a:solidFill>
                  <a:schemeClr val="accent2">
                    <a:lumMod val="50000"/>
                  </a:schemeClr>
                </a:solidFill>
              </a:rPr>
              <a:t>з'ясувати історію виникнення пластиліну, форми роботи з ним, практично засвоїти деякі з цих форм.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pic>
        <p:nvPicPr>
          <p:cNvPr id="3" name="Рисунок 2" descr="0805f4efb7b45eb2ff712bee68cbb9a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66192">
            <a:off x="4088090" y="3946499"/>
            <a:ext cx="1714512" cy="271462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Дослідницькі групи: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7239000" cy="4455496"/>
          </a:xfrm>
        </p:spPr>
        <p:txBody>
          <a:bodyPr/>
          <a:lstStyle/>
          <a:p>
            <a:r>
              <a:rPr lang="uk-UA" dirty="0" smtClean="0"/>
              <a:t>Історики</a:t>
            </a:r>
          </a:p>
          <a:p>
            <a:r>
              <a:rPr lang="uk-UA" dirty="0" smtClean="0"/>
              <a:t>Науковці</a:t>
            </a:r>
          </a:p>
          <a:p>
            <a:r>
              <a:rPr lang="uk-UA" dirty="0" smtClean="0"/>
              <a:t>Майстри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23_1_fotootchet_Plastilin_na-say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2132773"/>
            <a:ext cx="5143536" cy="403942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357306"/>
          </a:xfrm>
        </p:spPr>
        <p:txBody>
          <a:bodyPr/>
          <a:lstStyle/>
          <a:p>
            <a:r>
              <a:rPr lang="uk-UA" dirty="0" smtClean="0"/>
              <a:t>Завдання для істориків: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2217068"/>
          </a:xfrm>
        </p:spPr>
        <p:txBody>
          <a:bodyPr>
            <a:noAutofit/>
          </a:bodyPr>
          <a:lstStyle/>
          <a:p>
            <a:r>
              <a:rPr lang="uk-UA" sz="2400" dirty="0" smtClean="0"/>
              <a:t>1.Прослідкувати історію виникнення пластиліну.</a:t>
            </a:r>
          </a:p>
          <a:p>
            <a:r>
              <a:rPr lang="uk-UA" sz="2400" dirty="0" smtClean="0"/>
              <a:t>2. Розповісти про винахідника пластиліну.</a:t>
            </a:r>
            <a:endParaRPr lang="ru-RU" sz="2400" dirty="0"/>
          </a:p>
        </p:txBody>
      </p:sp>
      <p:pic>
        <p:nvPicPr>
          <p:cNvPr id="6" name="Рисунок 5" descr="_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983" b="9983"/>
          <a:stretch>
            <a:fillRect/>
          </a:stretch>
        </p:blipFill>
        <p:spPr>
          <a:xfrm>
            <a:off x="785786" y="1041002"/>
            <a:ext cx="4084136" cy="420624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357306"/>
          </a:xfrm>
        </p:spPr>
        <p:txBody>
          <a:bodyPr/>
          <a:lstStyle/>
          <a:p>
            <a:r>
              <a:rPr lang="uk-UA" dirty="0" smtClean="0"/>
              <a:t>Завдання для науковців: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2645696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uk-UA" sz="2800" dirty="0" smtClean="0"/>
              <a:t>З'ясувати види роботи з пластиліном.</a:t>
            </a:r>
          </a:p>
          <a:p>
            <a:pPr marL="342900" indent="-342900">
              <a:buAutoNum type="arabicPeriod"/>
            </a:pPr>
            <a:r>
              <a:rPr lang="uk-UA" sz="2800" dirty="0" smtClean="0"/>
              <a:t> Дізнатися, як виробляється пластилін.</a:t>
            </a:r>
            <a:endParaRPr lang="ru-RU" sz="2800" dirty="0"/>
          </a:p>
        </p:txBody>
      </p:sp>
      <p:pic>
        <p:nvPicPr>
          <p:cNvPr id="5" name="Рисунок 4" descr="fd26d7a8aa7e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900" b="15900"/>
          <a:stretch>
            <a:fillRect/>
          </a:stretch>
        </p:blipFill>
        <p:spPr/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357306"/>
          </a:xfrm>
        </p:spPr>
        <p:txBody>
          <a:bodyPr/>
          <a:lstStyle/>
          <a:p>
            <a:r>
              <a:rPr lang="uk-UA" dirty="0" smtClean="0"/>
              <a:t>Завдання для майстрів: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2717134"/>
          </a:xfrm>
        </p:spPr>
        <p:txBody>
          <a:bodyPr>
            <a:noAutofit/>
          </a:bodyPr>
          <a:lstStyle/>
          <a:p>
            <a:r>
              <a:rPr lang="uk-UA" sz="2400" dirty="0" smtClean="0"/>
              <a:t>1. Виробити зразки виробів з пластиліну з різних технік для роботи на уроці.</a:t>
            </a:r>
          </a:p>
          <a:p>
            <a:r>
              <a:rPr lang="uk-UA" sz="2400" dirty="0" smtClean="0"/>
              <a:t>2. Оформити виставку з дитячих робіт по закінченню уроку.</a:t>
            </a:r>
            <a:endParaRPr lang="ru-RU" sz="2400" dirty="0"/>
          </a:p>
        </p:txBody>
      </p:sp>
      <p:pic>
        <p:nvPicPr>
          <p:cNvPr id="9" name="Рисунок 8" descr="iz_plastilina_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025" b="5025"/>
          <a:stretch>
            <a:fillRect/>
          </a:stretch>
        </p:blipFill>
        <p:spPr>
          <a:xfrm>
            <a:off x="663682" y="1041002"/>
            <a:ext cx="2265244" cy="2265244"/>
          </a:xfrm>
        </p:spPr>
      </p:pic>
      <p:pic>
        <p:nvPicPr>
          <p:cNvPr id="10" name="Рисунок 9" descr="play-dough-vyx9d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2071678"/>
            <a:ext cx="2411032" cy="3214709"/>
          </a:xfrm>
          <a:prstGeom prst="rect">
            <a:avLst/>
          </a:prstGeom>
        </p:spPr>
      </p:pic>
      <p:pic>
        <p:nvPicPr>
          <p:cNvPr id="11" name="Рисунок 10" descr="1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77612">
            <a:off x="705225" y="3320979"/>
            <a:ext cx="2409558" cy="2969780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uk-UA" sz="2800" dirty="0" smtClean="0">
                <a:solidFill>
                  <a:schemeClr val="tx1"/>
                </a:solidFill>
              </a:rPr>
              <a:t>Проект триватиме 2 уроки. По завершенню проводиться виставка найкращих робіт.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uk-UA" sz="6600" dirty="0" smtClean="0"/>
              <a:t>Підсумки проекту:</a:t>
            </a:r>
            <a:endParaRPr lang="ru-RU" sz="6600" dirty="0"/>
          </a:p>
        </p:txBody>
      </p:sp>
      <p:pic>
        <p:nvPicPr>
          <p:cNvPr id="4" name="Рисунок 3" descr="391263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4071942"/>
            <a:ext cx="6215106" cy="2484418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09224"/>
          </a:xfrm>
        </p:spPr>
        <p:txBody>
          <a:bodyPr>
            <a:normAutofit/>
          </a:bodyPr>
          <a:lstStyle/>
          <a:p>
            <a:r>
              <a:rPr lang="uk-UA" sz="5400" dirty="0" smtClean="0">
                <a:solidFill>
                  <a:schemeClr val="tx1"/>
                </a:solidFill>
              </a:rPr>
              <a:t>Джерела інформації:</a:t>
            </a:r>
            <a:br>
              <a:rPr lang="uk-UA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  <a:hlinkClick r:id="rId3"/>
              </a:rPr>
              <a:t>www.google.ua</a:t>
            </a: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  <a:hlinkClick r:id="rId4"/>
              </a:rPr>
              <a:t>www.yandex.ru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ransition spd="med" advTm="5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</TotalTime>
  <Words>116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Розробила : студентка 53 групи Віровка Ю.О.</vt:lpstr>
      <vt:lpstr>Проблема дослідження:</vt:lpstr>
      <vt:lpstr>Мета проекту:  з'ясувати історію виникнення пластиліну, форми роботи з ним, практично засвоїти деякі з цих форм. </vt:lpstr>
      <vt:lpstr>Дослідницькі групи:</vt:lpstr>
      <vt:lpstr>Завдання для істориків:</vt:lpstr>
      <vt:lpstr>Завдання для науковців:</vt:lpstr>
      <vt:lpstr>Завдання для майстрів:</vt:lpstr>
      <vt:lpstr>Проект триватиме 2 уроки. По завершенню проводиться виставка найкращих робіт.</vt:lpstr>
      <vt:lpstr>Джерела інформації: www.google.ua www.yandex.ru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Розробила : студентка 53 групи Віровка Ю.О.</dc:title>
  <dc:creator>Марина</dc:creator>
  <cp:lastModifiedBy>Марина</cp:lastModifiedBy>
  <cp:revision>7</cp:revision>
  <dcterms:modified xsi:type="dcterms:W3CDTF">2012-12-18T22:24:45Z</dcterms:modified>
</cp:coreProperties>
</file>